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2623126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Mad River Local Schools Board of Education Mission and Goals 2022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Prepared by: mad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iver’s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oard of education, superintendent, assistant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uperintendent, hr director, and treasurer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920" y="5069840"/>
            <a:ext cx="1520405" cy="103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9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Mission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072641"/>
            <a:ext cx="9905998" cy="24993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“The mission of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ad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iver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oard of education, in partnership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ith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ur community,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romote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culture of excellence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nd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evelop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olicies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est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eet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eeds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 students” </a:t>
            </a:r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920" y="5069840"/>
            <a:ext cx="1520405" cy="103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12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Community Stakeholders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204721"/>
            <a:ext cx="9905998" cy="410464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Parents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Residents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State and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ocal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overnment leaders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Local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usiness owners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Community organizations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Staff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District administration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Board of education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520" y="5669280"/>
            <a:ext cx="1520405" cy="103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62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Strategic Goals, Actions and Resources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3027680"/>
            <a:ext cx="9905998" cy="3911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Goal 1: community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nvolvement 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iver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oard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ducation will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ncourage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ore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onsistent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ommunity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nvolvement within 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chool system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Actions 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Model involvement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resent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uring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ommunity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vents 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Annual surveys of parents,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ommunity members,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taff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valuate engagement 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Assist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uildings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romoting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arent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nvolvement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he schools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Resources 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Calendar of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istrict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vents 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Calendar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chool events 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Survey tool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ata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Feedback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uilding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hallenges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ith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arent involvement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680" y="5669280"/>
            <a:ext cx="1520405" cy="103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12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Strategic Goals, Actions and Resources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666999"/>
            <a:ext cx="9905998" cy="3865881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Goal 2: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tudent voices 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mad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iver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oard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ducation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ill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reate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pportunities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ngage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tudent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oices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oard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ctions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rocesses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Actions 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Create student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pportunities for feedback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nput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Student board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epresentatives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from SHS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Student showcases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cheduled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oard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eetings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Resources 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Survey tool and data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Identification process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tudent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epresentatives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rom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SHS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680" y="5654010"/>
            <a:ext cx="1520405" cy="103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13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Strategic Goals, Actions and Resources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773680"/>
            <a:ext cx="9905998" cy="395223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Goal 3: data analysis 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mad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iver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oard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ducation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ill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ngage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 in-depth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inancial and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cademic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ata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nalysis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ake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nformed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ecisions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ontinuous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mprovement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Actions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Designated board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ember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ill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resent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bserve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istrict DLT meetings 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District board finance committee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ill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 created  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Establish biannual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pecial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oard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eetings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ngage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 in-depth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inancial and academic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ata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nalysis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District DLT meeting schedule 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District academic report card data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District formative and summative assessment data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District summary of results of current OIP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District finance committee meeting schedule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District financial data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680" y="5694650"/>
            <a:ext cx="1520405" cy="103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09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Strategic Goals, Actions and Resources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407921"/>
            <a:ext cx="9905998" cy="417576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Goal 4: Policy 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board of education will continuously evaluate policy to ensure the approved policy carries out the board of education’s mission (purpose)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Actions 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Utilize special board meetings dedicated to policy analysis and/or evaluation to make informed decisions on district policy as needed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Resources 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Board policy (available on the district website)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Updated policy (hard copies) provided by the superintendent for 1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and 2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readings prior to approval 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NEOLA legal updates and policy summaries for background knowledge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0" y="5679440"/>
            <a:ext cx="1520405" cy="103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58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Mad River Local Schools Board of Education Members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666999"/>
            <a:ext cx="9905998" cy="3632201"/>
          </a:xfrm>
        </p:spPr>
        <p:txBody>
          <a:bodyPr/>
          <a:lstStyle/>
          <a:p>
            <a:r>
              <a:rPr lang="en-US" dirty="0" smtClean="0"/>
              <a:t>Front row (L-R):</a:t>
            </a:r>
          </a:p>
          <a:p>
            <a:pPr lvl="1"/>
            <a:r>
              <a:rPr lang="en-US" dirty="0" smtClean="0"/>
              <a:t>Mrs. </a:t>
            </a:r>
            <a:r>
              <a:rPr lang="en-US" dirty="0" err="1" smtClean="0"/>
              <a:t>julie</a:t>
            </a:r>
            <a:r>
              <a:rPr lang="en-US" dirty="0" smtClean="0"/>
              <a:t> denning </a:t>
            </a:r>
          </a:p>
          <a:p>
            <a:pPr lvl="1"/>
            <a:r>
              <a:rPr lang="en-US" dirty="0"/>
              <a:t>Mrs. </a:t>
            </a:r>
            <a:r>
              <a:rPr lang="en-US" dirty="0" err="1" smtClean="0"/>
              <a:t>marilyn</a:t>
            </a:r>
            <a:r>
              <a:rPr lang="en-US" dirty="0" smtClean="0"/>
              <a:t> </a:t>
            </a:r>
            <a:r>
              <a:rPr lang="en-US" dirty="0" err="1"/>
              <a:t>steiner</a:t>
            </a:r>
            <a:endParaRPr lang="en-US" dirty="0"/>
          </a:p>
          <a:p>
            <a:pPr lvl="1"/>
            <a:r>
              <a:rPr lang="en-US" dirty="0"/>
              <a:t>Ms. cristina pickle </a:t>
            </a:r>
            <a:endParaRPr lang="en-US" dirty="0" smtClean="0"/>
          </a:p>
          <a:p>
            <a:r>
              <a:rPr lang="en-US" dirty="0" smtClean="0"/>
              <a:t>Back row (L-R)</a:t>
            </a:r>
            <a:endParaRPr lang="en-US" dirty="0"/>
          </a:p>
          <a:p>
            <a:pPr lvl="1"/>
            <a:r>
              <a:rPr lang="en-US" dirty="0"/>
              <a:t>Mr. </a:t>
            </a:r>
            <a:r>
              <a:rPr lang="en-US" dirty="0" err="1"/>
              <a:t>aj</a:t>
            </a:r>
            <a:r>
              <a:rPr lang="en-US" dirty="0"/>
              <a:t> </a:t>
            </a:r>
            <a:r>
              <a:rPr lang="en-US" dirty="0" err="1"/>
              <a:t>ricker</a:t>
            </a:r>
            <a:r>
              <a:rPr lang="en-US" dirty="0"/>
              <a:t> </a:t>
            </a:r>
          </a:p>
          <a:p>
            <a:pPr lvl="1"/>
            <a:r>
              <a:rPr lang="en-US" dirty="0" smtClean="0"/>
              <a:t>Mr. </a:t>
            </a:r>
            <a:r>
              <a:rPr lang="en-US" dirty="0" err="1" smtClean="0"/>
              <a:t>scott</a:t>
            </a:r>
            <a:r>
              <a:rPr lang="en-US" dirty="0" smtClean="0"/>
              <a:t> huddle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422" y="3012439"/>
            <a:ext cx="3811989" cy="304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61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F4B54B"/>
      </a:accent1>
      <a:accent2>
        <a:srgbClr val="A2C84E"/>
      </a:accent2>
      <a:accent3>
        <a:srgbClr val="4BC298"/>
      </a:accent3>
      <a:accent4>
        <a:srgbClr val="4CB5D3"/>
      </a:accent4>
      <a:accent5>
        <a:srgbClr val="9167E3"/>
      </a:accent5>
      <a:accent6>
        <a:srgbClr val="E05073"/>
      </a:accent6>
      <a:hlink>
        <a:srgbClr val="E19520"/>
      </a:hlink>
      <a:folHlink>
        <a:srgbClr val="E8B15D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DD1DAD52-B525-46B5-8E87-60EE23581B9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192</TotalTime>
  <Words>451</Words>
  <Application>Microsoft Office PowerPoint</Application>
  <PresentationFormat>Widescreen</PresentationFormat>
  <Paragraphs>67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Century Gothic</vt:lpstr>
      <vt:lpstr>Mesh</vt:lpstr>
      <vt:lpstr>Mad River Local Schools Board of Education Mission and Goals 2022</vt:lpstr>
      <vt:lpstr>Mission </vt:lpstr>
      <vt:lpstr>Community Stakeholders</vt:lpstr>
      <vt:lpstr>Strategic Goals, Actions and Resources</vt:lpstr>
      <vt:lpstr>Strategic Goals, Actions and Resources</vt:lpstr>
      <vt:lpstr>Strategic Goals, Actions and Resources</vt:lpstr>
      <vt:lpstr>Strategic Goals, Actions and Resources</vt:lpstr>
      <vt:lpstr>Mad River Local Schools Board of Education Members</vt:lpstr>
    </vt:vector>
  </TitlesOfParts>
  <Company>Mad River Local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Mad River Local Schools Board of Education Mission and strategic plan</dc:title>
  <dc:creator>Chad Wyen</dc:creator>
  <cp:lastModifiedBy>Chad Wyen</cp:lastModifiedBy>
  <cp:revision>16</cp:revision>
  <dcterms:created xsi:type="dcterms:W3CDTF">2022-09-07T18:51:10Z</dcterms:created>
  <dcterms:modified xsi:type="dcterms:W3CDTF">2022-09-12T13:28:31Z</dcterms:modified>
</cp:coreProperties>
</file>